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88" dt="2019-02-08T14:26:2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6"/>
    <p:restoredTop sz="73870" autoAdjust="0"/>
  </p:normalViewPr>
  <p:slideViewPr>
    <p:cSldViewPr snapToGrid="0" snapToObjects="1">
      <p:cViewPr varScale="1">
        <p:scale>
          <a:sx n="85" d="100"/>
          <a:sy n="85" d="100"/>
        </p:scale>
        <p:origin x="1704" y="1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08T14:41:43.640" v="27117" actId="20577"/>
      <pc:docMkLst>
        <pc:docMk/>
      </pc:docMkLst>
      <pc:sldChg chg="modNotesTx">
        <pc:chgData name="Joe Zack" userId="9716c83ed4f5f874" providerId="LiveId" clId="{D64EDE24-F615-4118-B925-E0CD742CED48}" dt="2019-02-07T05:08:11.237" v="15063"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07T02:31:54.180" v="510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modSp add del modNotesTx">
        <pc:chgData name="Joe Zack" userId="9716c83ed4f5f874" providerId="LiveId" clId="{D64EDE24-F615-4118-B925-E0CD742CED48}" dt="2019-02-07T05:01:35.581" v="14400" actId="2696"/>
        <pc:sldMkLst>
          <pc:docMk/>
          <pc:sldMk cId="2360696532" sldId="347"/>
        </pc:sldMkLst>
        <pc:spChg chg="mod">
          <ac:chgData name="Joe Zack" userId="9716c83ed4f5f874" providerId="LiveId" clId="{D64EDE24-F615-4118-B925-E0CD742CED48}" dt="2019-02-05T04:26:41.217" v="3546" actId="20577"/>
          <ac:spMkLst>
            <pc:docMk/>
            <pc:sldMk cId="2360696532" sldId="347"/>
            <ac:spMk id="2" creationId="{740DCACA-B18B-45C8-BECE-665CCF1D72EB}"/>
          </ac:spMkLst>
        </pc:spChg>
        <pc:spChg chg="mod">
          <ac:chgData name="Joe Zack" userId="9716c83ed4f5f874" providerId="LiveId" clId="{D64EDE24-F615-4118-B925-E0CD742CED48}" dt="2019-02-05T04:27:45.449" v="3680" actId="20577"/>
          <ac:spMkLst>
            <pc:docMk/>
            <pc:sldMk cId="2360696532" sldId="347"/>
            <ac:spMk id="3" creationId="{6D5CA20D-51A8-42A0-AC22-2450DB4A62E8}"/>
          </ac:spMkLst>
        </pc:sp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add del setBg delDesignElem">
        <pc:chgData name="Joe Zack" userId="9716c83ed4f5f874" providerId="LiveId" clId="{D64EDE24-F615-4118-B925-E0CD742CED48}" dt="2019-02-07T03:49:01.691" v="9773"/>
        <pc:sldMkLst>
          <pc:docMk/>
          <pc:sldMk cId="107289199" sldId="350"/>
        </pc:sldMkLst>
        <pc:spChg chg="add del">
          <ac:chgData name="Joe Zack" userId="9716c83ed4f5f874" providerId="LiveId" clId="{D64EDE24-F615-4118-B925-E0CD742CED48}" dt="2019-02-07T03:49:01.691" v="9773"/>
          <ac:spMkLst>
            <pc:docMk/>
            <pc:sldMk cId="107289199" sldId="350"/>
            <ac:spMk id="16" creationId="{46C2E80F-49A6-4372-B103-219D417A55ED}"/>
          </ac:spMkLst>
        </pc:spChg>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 del">
        <pc:chgData name="Joe Zack" userId="9716c83ed4f5f874" providerId="LiveId" clId="{D64EDE24-F615-4118-B925-E0CD742CED48}" dt="2019-02-07T04:20:45.090" v="10401" actId="2696"/>
        <pc:sldMkLst>
          <pc:docMk/>
          <pc:sldMk cId="3475176406" sldId="351"/>
        </pc:sldMkLst>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modSp add del">
        <pc:chgData name="Joe Zack" userId="9716c83ed4f5f874" providerId="LiveId" clId="{D64EDE24-F615-4118-B925-E0CD742CED48}" dt="2019-02-07T05:26:40.247" v="15293" actId="2696"/>
        <pc:sldMkLst>
          <pc:docMk/>
          <pc:sldMk cId="1708158681" sldId="353"/>
        </pc:sldMkLst>
        <pc:spChg chg="mod">
          <ac:chgData name="Joe Zack" userId="9716c83ed4f5f874" providerId="LiveId" clId="{D64EDE24-F615-4118-B925-E0CD742CED48}" dt="2019-02-07T05:03:01.550" v="14489" actId="20577"/>
          <ac:spMkLst>
            <pc:docMk/>
            <pc:sldMk cId="1708158681" sldId="353"/>
            <ac:spMk id="2" creationId="{52AA358F-2A0F-46E7-B6B7-76B5E6AF8C69}"/>
          </ac:spMkLst>
        </pc:spChg>
        <pc:spChg chg="mod">
          <ac:chgData name="Joe Zack" userId="9716c83ed4f5f874" providerId="LiveId" clId="{D64EDE24-F615-4118-B925-E0CD742CED48}" dt="2019-02-07T05:24:15.692" v="15288"/>
          <ac:spMkLst>
            <pc:docMk/>
            <pc:sldMk cId="1708158681" sldId="353"/>
            <ac:spMk id="3" creationId="{85D089C1-5C75-472F-8C8C-25BA22344829}"/>
          </ac:spMkLst>
        </pc:sp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modSp add del">
        <pc:chgData name="Joe Zack" userId="9716c83ed4f5f874" providerId="LiveId" clId="{D64EDE24-F615-4118-B925-E0CD742CED48}" dt="2019-02-07T14:40:18.620" v="18020"/>
        <pc:sldMkLst>
          <pc:docMk/>
          <pc:sldMk cId="3459642066" sldId="357"/>
        </pc:sldMkLst>
        <pc:graphicFrameChg chg="mod">
          <ac:chgData name="Joe Zack" userId="9716c83ed4f5f874" providerId="LiveId" clId="{D64EDE24-F615-4118-B925-E0CD742CED48}" dt="2019-02-07T14:40:15.243" v="18019"/>
          <ac:graphicFrameMkLst>
            <pc:docMk/>
            <pc:sldMk cId="3459642066" sldId="357"/>
            <ac:graphicFrameMk id="5" creationId="{F3EDA95C-B423-4B85-9923-2A69B2452E4D}"/>
          </ac:graphicFrameMkLst>
        </pc:graphicFrame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del mod setBg modNotesTx">
        <pc:chgData name="Joe Zack" userId="9716c83ed4f5f874" providerId="LiveId" clId="{D64EDE24-F615-4118-B925-E0CD742CED48}" dt="2019-02-08T13:02:19.113" v="21105" actId="2696"/>
        <pc:sldMkLst>
          <pc:docMk/>
          <pc:sldMk cId="1892050844" sldId="359"/>
        </pc:sldMkLst>
        <pc:spChg chg="add del mod ord">
          <ac:chgData name="Joe Zack" userId="9716c83ed4f5f874" providerId="LiveId" clId="{D64EDE24-F615-4118-B925-E0CD742CED48}" dt="2019-02-08T13:01:46.946" v="21096" actId="478"/>
          <ac:spMkLst>
            <pc:docMk/>
            <pc:sldMk cId="1892050844" sldId="359"/>
            <ac:spMk id="2" creationId="{31E7716A-ABC7-46E4-8B4B-8596CC61E011}"/>
          </ac:spMkLst>
        </pc:spChg>
        <pc:spChg chg="add del">
          <ac:chgData name="Joe Zack" userId="9716c83ed4f5f874" providerId="LiveId" clId="{D64EDE24-F615-4118-B925-E0CD742CED48}" dt="2019-02-08T12:45:44.490" v="20014" actId="26606"/>
          <ac:spMkLst>
            <pc:docMk/>
            <pc:sldMk cId="1892050844" sldId="359"/>
            <ac:spMk id="3" creationId="{89F5E49A-D43B-4B40-810B-C9DD4A31BF30}"/>
          </ac:spMkLst>
        </pc:spChg>
        <pc:spChg chg="add del mod">
          <ac:chgData name="Joe Zack" userId="9716c83ed4f5f874" providerId="LiveId" clId="{D64EDE24-F615-4118-B925-E0CD742CED48}" dt="2019-02-08T13:02:02.867" v="21100" actId="478"/>
          <ac:spMkLst>
            <pc:docMk/>
            <pc:sldMk cId="1892050844" sldId="359"/>
            <ac:spMk id="6" creationId="{960F5D61-3B6F-4873-80EE-2F86641E006F}"/>
          </ac:spMkLst>
        </pc:spChg>
        <pc:spChg chg="add del mod">
          <ac:chgData name="Joe Zack" userId="9716c83ed4f5f874" providerId="LiveId" clId="{D64EDE24-F615-4118-B925-E0CD742CED48}" dt="2019-02-08T13:01:55.329" v="21098" actId="478"/>
          <ac:spMkLst>
            <pc:docMk/>
            <pc:sldMk cId="1892050844" sldId="359"/>
            <ac:spMk id="9" creationId="{B583FDE5-F01B-4880-8B1D-6D4C65020C46}"/>
          </ac:spMkLst>
        </pc:spChg>
        <pc:spChg chg="add del">
          <ac:chgData name="Joe Zack" userId="9716c83ed4f5f874" providerId="LiveId" clId="{D64EDE24-F615-4118-B925-E0CD742CED48}" dt="2019-02-08T13:01:43.475" v="21095" actId="26606"/>
          <ac:spMkLst>
            <pc:docMk/>
            <pc:sldMk cId="1892050844" sldId="359"/>
            <ac:spMk id="10" creationId="{6753252F-4873-4F63-801D-CC719279A7D5}"/>
          </ac:spMkLst>
        </pc:spChg>
        <pc:spChg chg="add mod">
          <ac:chgData name="Joe Zack" userId="9716c83ed4f5f874" providerId="LiveId" clId="{D64EDE24-F615-4118-B925-E0CD742CED48}" dt="2019-02-08T13:02:11.915" v="21103"/>
          <ac:spMkLst>
            <pc:docMk/>
            <pc:sldMk cId="1892050844" sldId="359"/>
            <ac:spMk id="11" creationId="{3174A397-A1CA-4504-8DA2-1528B2DE9F4B}"/>
          </ac:spMkLst>
        </pc:spChg>
        <pc:spChg chg="add del">
          <ac:chgData name="Joe Zack" userId="9716c83ed4f5f874" providerId="LiveId" clId="{D64EDE24-F615-4118-B925-E0CD742CED48}" dt="2019-02-08T13:01:43.475" v="21095" actId="26606"/>
          <ac:spMkLst>
            <pc:docMk/>
            <pc:sldMk cId="1892050844" sldId="359"/>
            <ac:spMk id="12" creationId="{047C8CCB-F95D-4249-92DD-651249D3535A}"/>
          </ac:spMkLst>
        </pc:spChg>
        <pc:spChg chg="add">
          <ac:chgData name="Joe Zack" userId="9716c83ed4f5f874" providerId="LiveId" clId="{D64EDE24-F615-4118-B925-E0CD742CED48}" dt="2019-02-08T13:01:43.475" v="21095" actId="26606"/>
          <ac:spMkLst>
            <pc:docMk/>
            <pc:sldMk cId="1892050844" sldId="359"/>
            <ac:spMk id="17" creationId="{87CC2527-562A-4F69-B487-4371E5B243E7}"/>
          </ac:spMkLst>
        </pc:spChg>
        <pc:picChg chg="add del mod">
          <ac:chgData name="Joe Zack" userId="9716c83ed4f5f874" providerId="LiveId" clId="{D64EDE24-F615-4118-B925-E0CD742CED48}" dt="2019-02-08T12:45:44.490" v="20014" actId="26606"/>
          <ac:picMkLst>
            <pc:docMk/>
            <pc:sldMk cId="1892050844" sldId="359"/>
            <ac:picMk id="4" creationId="{97B17C47-5938-4E11-B37C-5F23250D795B}"/>
          </ac:picMkLst>
        </pc:picChg>
        <pc:picChg chg="add del mod ord">
          <ac:chgData name="Joe Zack" userId="9716c83ed4f5f874" providerId="LiveId" clId="{D64EDE24-F615-4118-B925-E0CD742CED48}" dt="2019-02-08T13:02:11.915" v="21103"/>
          <ac:picMkLst>
            <pc:docMk/>
            <pc:sldMk cId="1892050844" sldId="359"/>
            <ac:picMk id="7" creationId="{97B17C47-5938-4E11-B37C-5F23250D795B}"/>
          </ac:picMkLst>
        </pc:picChg>
        <pc:cxnChg chg="add">
          <ac:chgData name="Joe Zack" userId="9716c83ed4f5f874" providerId="LiveId" clId="{D64EDE24-F615-4118-B925-E0CD742CED48}" dt="2019-02-08T13:01:43.475" v="21095" actId="26606"/>
          <ac:cxnSpMkLst>
            <pc:docMk/>
            <pc:sldMk cId="1892050844" sldId="359"/>
            <ac:cxnSpMk id="19" creationId="{BCDAEC91-5BCE-4B55-9CC0-43EF94CB734B}"/>
          </ac:cxnSpMkLst>
        </pc:cxnChg>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2224</Words>
  <Application>Microsoft Macintosh PowerPoint</Application>
  <PresentationFormat>Widescreen</PresentationFormat>
  <Paragraphs>350</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Microsoft Office User</cp:lastModifiedBy>
  <cp:revision>1</cp:revision>
  <dcterms:created xsi:type="dcterms:W3CDTF">2019-02-08T13:01:43Z</dcterms:created>
  <dcterms:modified xsi:type="dcterms:W3CDTF">2019-02-10T21:41:30Z</dcterms:modified>
</cp:coreProperties>
</file>